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1E81-956C-4A7B-AD08-72DF99CB2D92}" type="datetimeFigureOut">
              <a:rPr lang="lv-LV" smtClean="0"/>
              <a:t>18.03.2026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FCEE-66F6-47F2-8AB5-45BDE39E5D6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76177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1E81-956C-4A7B-AD08-72DF99CB2D92}" type="datetimeFigureOut">
              <a:rPr lang="lv-LV" smtClean="0"/>
              <a:t>18.03.2026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FCEE-66F6-47F2-8AB5-45BDE39E5D6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7999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1E81-956C-4A7B-AD08-72DF99CB2D92}" type="datetimeFigureOut">
              <a:rPr lang="lv-LV" smtClean="0"/>
              <a:t>18.03.2026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FCEE-66F6-47F2-8AB5-45BDE39E5D6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6962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1E81-956C-4A7B-AD08-72DF99CB2D92}" type="datetimeFigureOut">
              <a:rPr lang="lv-LV" smtClean="0"/>
              <a:t>18.03.2026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FCEE-66F6-47F2-8AB5-45BDE39E5D6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75401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1E81-956C-4A7B-AD08-72DF99CB2D92}" type="datetimeFigureOut">
              <a:rPr lang="lv-LV" smtClean="0"/>
              <a:t>18.03.2026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FCEE-66F6-47F2-8AB5-45BDE39E5D6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3336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1E81-956C-4A7B-AD08-72DF99CB2D92}" type="datetimeFigureOut">
              <a:rPr lang="lv-LV" smtClean="0"/>
              <a:t>18.03.2026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FCEE-66F6-47F2-8AB5-45BDE39E5D6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22206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1E81-956C-4A7B-AD08-72DF99CB2D92}" type="datetimeFigureOut">
              <a:rPr lang="lv-LV" smtClean="0"/>
              <a:t>18.03.2026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FCEE-66F6-47F2-8AB5-45BDE39E5D6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3600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1E81-956C-4A7B-AD08-72DF99CB2D92}" type="datetimeFigureOut">
              <a:rPr lang="lv-LV" smtClean="0"/>
              <a:t>18.03.2026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FCEE-66F6-47F2-8AB5-45BDE39E5D6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86426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1E81-956C-4A7B-AD08-72DF99CB2D92}" type="datetimeFigureOut">
              <a:rPr lang="lv-LV" smtClean="0"/>
              <a:t>18.03.2026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FCEE-66F6-47F2-8AB5-45BDE39E5D6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3755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1E81-956C-4A7B-AD08-72DF99CB2D92}" type="datetimeFigureOut">
              <a:rPr lang="lv-LV" smtClean="0"/>
              <a:t>18.03.2026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FCEE-66F6-47F2-8AB5-45BDE39E5D6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3259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1E81-956C-4A7B-AD08-72DF99CB2D92}" type="datetimeFigureOut">
              <a:rPr lang="lv-LV" smtClean="0"/>
              <a:t>18.03.2026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FCEE-66F6-47F2-8AB5-45BDE39E5D6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5279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21F03A6-7638-4BE0-B03A-7B35BEB47EB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626"/>
            <a:ext cx="30275213" cy="69493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81E81-956C-4A7B-AD08-72DF99CB2D92}" type="datetimeFigureOut">
              <a:rPr lang="lv-LV" smtClean="0"/>
              <a:t>18.03.2026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9FCEE-66F6-47F2-8AB5-45BDE39E5D6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792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BB06B-29C2-4313-970C-1B0B8979B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0640" y="6897579"/>
            <a:ext cx="25733931" cy="2982389"/>
          </a:xfrm>
        </p:spPr>
        <p:txBody>
          <a:bodyPr/>
          <a:lstStyle/>
          <a:p>
            <a:endParaRPr lang="lv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7E5C5-8538-480D-9213-B141097DE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4400" y="11455298"/>
            <a:ext cx="22706410" cy="2982389"/>
          </a:xfrm>
        </p:spPr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30921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Mārtiņš Beitāns</cp:lastModifiedBy>
  <cp:revision>8</cp:revision>
  <dcterms:created xsi:type="dcterms:W3CDTF">2024-05-08T09:16:20Z</dcterms:created>
  <dcterms:modified xsi:type="dcterms:W3CDTF">2026-03-18T10:06:15Z</dcterms:modified>
</cp:coreProperties>
</file>