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617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999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962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540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336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220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360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642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755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259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279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213C49-C6CF-4BAA-B30B-327B9B17F90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625"/>
            <a:ext cx="30275213" cy="76198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1E81-956C-4A7B-AD08-72DF99CB2D92}" type="datetimeFigureOut">
              <a:rPr lang="lv-LV" smtClean="0"/>
              <a:t>08.05.2024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9FCEE-66F6-47F2-8AB5-45BDE39E5D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92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B06B-29C2-4313-970C-1B0B8979B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0640" y="4369532"/>
            <a:ext cx="25733931" cy="2982389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E5C5-8538-480D-9213-B141097DE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0" y="8927251"/>
            <a:ext cx="22706410" cy="2982389"/>
          </a:xfr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3092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2024-05-08T09:16:20Z</dcterms:created>
  <dcterms:modified xsi:type="dcterms:W3CDTF">2024-05-08T09:19:08Z</dcterms:modified>
</cp:coreProperties>
</file>