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8" d="100"/>
          <a:sy n="18" d="100"/>
        </p:scale>
        <p:origin x="30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81E81-956C-4A7B-AD08-72DF99CB2D92}" type="datetimeFigureOut">
              <a:rPr lang="lv-LV" smtClean="0"/>
              <a:t>08.05.2024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FCEE-66F6-47F2-8AB5-45BDE39E5D6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76177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81E81-956C-4A7B-AD08-72DF99CB2D92}" type="datetimeFigureOut">
              <a:rPr lang="lv-LV" smtClean="0"/>
              <a:t>08.05.2024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FCEE-66F6-47F2-8AB5-45BDE39E5D6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79991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81E81-956C-4A7B-AD08-72DF99CB2D92}" type="datetimeFigureOut">
              <a:rPr lang="lv-LV" smtClean="0"/>
              <a:t>08.05.2024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FCEE-66F6-47F2-8AB5-45BDE39E5D6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69626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81E81-956C-4A7B-AD08-72DF99CB2D92}" type="datetimeFigureOut">
              <a:rPr lang="lv-LV" smtClean="0"/>
              <a:t>08.05.2024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FCEE-66F6-47F2-8AB5-45BDE39E5D6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75401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81E81-956C-4A7B-AD08-72DF99CB2D92}" type="datetimeFigureOut">
              <a:rPr lang="lv-LV" smtClean="0"/>
              <a:t>08.05.2024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FCEE-66F6-47F2-8AB5-45BDE39E5D6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33363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81E81-956C-4A7B-AD08-72DF99CB2D92}" type="datetimeFigureOut">
              <a:rPr lang="lv-LV" smtClean="0"/>
              <a:t>08.05.2024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FCEE-66F6-47F2-8AB5-45BDE39E5D6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22206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81E81-956C-4A7B-AD08-72DF99CB2D92}" type="datetimeFigureOut">
              <a:rPr lang="lv-LV" smtClean="0"/>
              <a:t>08.05.2024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FCEE-66F6-47F2-8AB5-45BDE39E5D6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93600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81E81-956C-4A7B-AD08-72DF99CB2D92}" type="datetimeFigureOut">
              <a:rPr lang="lv-LV" smtClean="0"/>
              <a:t>08.05.2024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FCEE-66F6-47F2-8AB5-45BDE39E5D6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86426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81E81-956C-4A7B-AD08-72DF99CB2D92}" type="datetimeFigureOut">
              <a:rPr lang="lv-LV" smtClean="0"/>
              <a:t>08.05.2024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FCEE-66F6-47F2-8AB5-45BDE39E5D6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37555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81E81-956C-4A7B-AD08-72DF99CB2D92}" type="datetimeFigureOut">
              <a:rPr lang="lv-LV" smtClean="0"/>
              <a:t>08.05.2024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FCEE-66F6-47F2-8AB5-45BDE39E5D6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32590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81E81-956C-4A7B-AD08-72DF99CB2D92}" type="datetimeFigureOut">
              <a:rPr lang="lv-LV" smtClean="0"/>
              <a:t>08.05.2024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FCEE-66F6-47F2-8AB5-45BDE39E5D6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52790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9213C49-C6CF-4BAA-B30B-327B9B17F90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9625"/>
            <a:ext cx="30275213" cy="761985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81E81-956C-4A7B-AD08-72DF99CB2D92}" type="datetimeFigureOut">
              <a:rPr lang="lv-LV" smtClean="0"/>
              <a:t>08.05.2024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9FCEE-66F6-47F2-8AB5-45BDE39E5D6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7927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BB06B-29C2-4313-970C-1B0B8979B8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70640" y="4369532"/>
            <a:ext cx="25733931" cy="2982389"/>
          </a:xfrm>
        </p:spPr>
        <p:txBody>
          <a:bodyPr/>
          <a:lstStyle/>
          <a:p>
            <a:endParaRPr lang="lv-LV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47E5C5-8538-480D-9213-B141097DEA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84400" y="8927251"/>
            <a:ext cx="22706410" cy="2982389"/>
          </a:xfrm>
        </p:spPr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530921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dcterms:created xsi:type="dcterms:W3CDTF">2024-05-08T09:16:20Z</dcterms:created>
  <dcterms:modified xsi:type="dcterms:W3CDTF">2024-05-08T09:19:08Z</dcterms:modified>
</cp:coreProperties>
</file>